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6148218"/>
            <a:ext cx="6525835" cy="4473163"/>
          </a:xfrm>
          <a:custGeom>
            <a:avLst/>
            <a:gdLst/>
            <a:ahLst/>
            <a:cxnLst/>
            <a:rect r="r" b="b" t="t" l="l"/>
            <a:pathLst>
              <a:path h="4473163" w="6525835">
                <a:moveTo>
                  <a:pt x="0" y="0"/>
                </a:moveTo>
                <a:lnTo>
                  <a:pt x="6525835" y="0"/>
                </a:lnTo>
                <a:lnTo>
                  <a:pt x="6525835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2475" y="5622238"/>
            <a:ext cx="4425525" cy="5153450"/>
          </a:xfrm>
          <a:custGeom>
            <a:avLst/>
            <a:gdLst/>
            <a:ahLst/>
            <a:cxnLst/>
            <a:rect r="r" b="b" t="t" l="l"/>
            <a:pathLst>
              <a:path h="5153450" w="4425525">
                <a:moveTo>
                  <a:pt x="0" y="0"/>
                </a:moveTo>
                <a:lnTo>
                  <a:pt x="4425525" y="0"/>
                </a:lnTo>
                <a:lnTo>
                  <a:pt x="4425525" y="5153450"/>
                </a:lnTo>
                <a:lnTo>
                  <a:pt x="0" y="5153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12340" y="6302525"/>
            <a:ext cx="5491606" cy="4473163"/>
          </a:xfrm>
          <a:custGeom>
            <a:avLst/>
            <a:gdLst/>
            <a:ahLst/>
            <a:cxnLst/>
            <a:rect r="r" b="b" t="t" l="l"/>
            <a:pathLst>
              <a:path h="4473163" w="5491606">
                <a:moveTo>
                  <a:pt x="0" y="0"/>
                </a:moveTo>
                <a:lnTo>
                  <a:pt x="5491606" y="0"/>
                </a:lnTo>
                <a:lnTo>
                  <a:pt x="5491606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32486" y="1932509"/>
            <a:ext cx="10023028" cy="164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625" spc="-1035">
                <a:solidFill>
                  <a:srgbClr val="3A855D"/>
                </a:solidFill>
                <a:latin typeface="Public Sans"/>
              </a:rPr>
              <a:t>Green Basket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64013" y="3709049"/>
            <a:ext cx="12559973" cy="47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</a:rPr>
              <a:t> Nourishing Families, One Click at a 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4013" y="755650"/>
            <a:ext cx="1255997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3000" spc="-246">
                <a:solidFill>
                  <a:srgbClr val="3A855D"/>
                </a:solidFill>
                <a:latin typeface="Public Sans"/>
              </a:rPr>
              <a:t>Team TensionFlow - Team 127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05964" y="4724096"/>
            <a:ext cx="12559973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Abhay Mathur</a:t>
            </a:r>
          </a:p>
          <a:p>
            <a:pPr algn="ctr">
              <a:lnSpc>
                <a:spcPts val="2500"/>
              </a:lnSpc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Shreya Shah</a:t>
            </a:r>
          </a:p>
          <a:p>
            <a:pPr algn="ctr" marL="0" indent="0" lvl="0">
              <a:lnSpc>
                <a:spcPts val="2500"/>
              </a:lnSpc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Devansh Rathor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4013" y="1139825"/>
            <a:ext cx="12559973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4"/>
              </a:lnSpc>
              <a:spcBef>
                <a:spcPct val="0"/>
              </a:spcBef>
            </a:pPr>
            <a:r>
              <a:rPr lang="en-US" sz="2499" spc="-204">
                <a:solidFill>
                  <a:srgbClr val="3A855D"/>
                </a:solidFill>
                <a:latin typeface="Public Sans"/>
              </a:rPr>
              <a:t>CyberCipher3.0 - Advanced PS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4623"/>
            <a:ext cx="4494107" cy="3922955"/>
            <a:chOff x="0" y="0"/>
            <a:chExt cx="1258694" cy="109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39423"/>
            <a:ext cx="4494107" cy="3922955"/>
            <a:chOff x="0" y="0"/>
            <a:chExt cx="1258694" cy="10987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61288" y="1124623"/>
            <a:ext cx="4494107" cy="3922955"/>
            <a:chOff x="0" y="0"/>
            <a:chExt cx="1258694" cy="1098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1288" y="5239423"/>
            <a:ext cx="4494107" cy="3922955"/>
            <a:chOff x="0" y="0"/>
            <a:chExt cx="1258694" cy="10987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7900054">
            <a:off x="6110369" y="2475306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700000">
            <a:off x="11206941" y="2487377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209977">
            <a:off x="11170248" y="7319337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7866361">
            <a:off x="5999518" y="7293938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8" y="0"/>
                </a:lnTo>
                <a:lnTo>
                  <a:pt x="1066178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67582" y="1363193"/>
            <a:ext cx="1352836" cy="1444777"/>
          </a:xfrm>
          <a:custGeom>
            <a:avLst/>
            <a:gdLst/>
            <a:ahLst/>
            <a:cxnLst/>
            <a:rect r="r" b="b" t="t" l="l"/>
            <a:pathLst>
              <a:path h="1444777" w="1352836">
                <a:moveTo>
                  <a:pt x="0" y="0"/>
                </a:moveTo>
                <a:lnTo>
                  <a:pt x="1352836" y="0"/>
                </a:lnTo>
                <a:lnTo>
                  <a:pt x="1352836" y="1444777"/>
                </a:lnTo>
                <a:lnTo>
                  <a:pt x="0" y="144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08832" y="4151948"/>
            <a:ext cx="5470336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Future</a:t>
            </a:r>
          </a:p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Scope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924220" y="7438094"/>
            <a:ext cx="2439559" cy="496783"/>
          </a:xfrm>
          <a:custGeom>
            <a:avLst/>
            <a:gdLst/>
            <a:ahLst/>
            <a:cxnLst/>
            <a:rect r="r" b="b" t="t" l="l"/>
            <a:pathLst>
              <a:path h="496783" w="2439559">
                <a:moveTo>
                  <a:pt x="0" y="0"/>
                </a:moveTo>
                <a:lnTo>
                  <a:pt x="2439560" y="0"/>
                </a:lnTo>
                <a:lnTo>
                  <a:pt x="2439560" y="496783"/>
                </a:lnTo>
                <a:lnTo>
                  <a:pt x="0" y="4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01019" y="2779395"/>
            <a:ext cx="354947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Real-time Route Optimization for delivery agents for fastest possible deliveries and tracking their real time location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7371" y="1857375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01.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37538" y="2779395"/>
            <a:ext cx="3549470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Seamless Payment Gateway Integration on the customer side to make online payements for their grocery delivery order.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13890" y="1857375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02.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1019" y="6894195"/>
            <a:ext cx="3549470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Market Basket Analysis from order data for Personalised Promotions &amp; Offers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77371" y="5972175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03.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33606" y="6894195"/>
            <a:ext cx="3549470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 Medium"/>
              </a:rPr>
              <a:t>Automated ordering of stocks from multiple suppliers to optimize cost, time and availability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09959" y="5972175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04.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97139" y="2123009"/>
            <a:ext cx="11093721" cy="370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</a:rPr>
              <a:t>Thank you very much!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864013" y="927100"/>
            <a:ext cx="12559973" cy="28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Team TensionFlow - Team 127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6148218"/>
            <a:ext cx="6525835" cy="4473163"/>
          </a:xfrm>
          <a:custGeom>
            <a:avLst/>
            <a:gdLst/>
            <a:ahLst/>
            <a:cxnLst/>
            <a:rect r="r" b="b" t="t" l="l"/>
            <a:pathLst>
              <a:path h="4473163" w="6525835">
                <a:moveTo>
                  <a:pt x="0" y="0"/>
                </a:moveTo>
                <a:lnTo>
                  <a:pt x="6525835" y="0"/>
                </a:lnTo>
                <a:lnTo>
                  <a:pt x="6525835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62475" y="5622238"/>
            <a:ext cx="4425525" cy="5153450"/>
          </a:xfrm>
          <a:custGeom>
            <a:avLst/>
            <a:gdLst/>
            <a:ahLst/>
            <a:cxnLst/>
            <a:rect r="r" b="b" t="t" l="l"/>
            <a:pathLst>
              <a:path h="5153450" w="4425525">
                <a:moveTo>
                  <a:pt x="0" y="0"/>
                </a:moveTo>
                <a:lnTo>
                  <a:pt x="4425525" y="0"/>
                </a:lnTo>
                <a:lnTo>
                  <a:pt x="4425525" y="5153450"/>
                </a:lnTo>
                <a:lnTo>
                  <a:pt x="0" y="5153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12340" y="6302525"/>
            <a:ext cx="5491606" cy="4473163"/>
          </a:xfrm>
          <a:custGeom>
            <a:avLst/>
            <a:gdLst/>
            <a:ahLst/>
            <a:cxnLst/>
            <a:rect r="r" b="b" t="t" l="l"/>
            <a:pathLst>
              <a:path h="4473163" w="5491606">
                <a:moveTo>
                  <a:pt x="0" y="0"/>
                </a:moveTo>
                <a:lnTo>
                  <a:pt x="5491606" y="0"/>
                </a:lnTo>
                <a:lnTo>
                  <a:pt x="5491606" y="4473163"/>
                </a:lnTo>
                <a:lnTo>
                  <a:pt x="0" y="4473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46196" y="1351924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30412" y="2730870"/>
            <a:ext cx="1062717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80767" y="4774829"/>
            <a:ext cx="9926465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F1F0EC"/>
                </a:solidFill>
                <a:latin typeface="Public Sans Medium"/>
              </a:rPr>
              <a:t>The problem statement for the project is to address the challenges faced by Aryan, the owner of a family-owned grocery store in Mumbai. The issues include poor inventory management and untimely food orders, which have resulted in a decline in business and financial difficulties. Aryan seeks a solution from fetch.ai, involving the utilization of uAgents and the development of a deep learning model to improve the efficiency and sustainability of his grocery store.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2409" y="828675"/>
            <a:ext cx="8923181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Our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21193" y="2290062"/>
            <a:ext cx="3653709" cy="3576122"/>
            <a:chOff x="0" y="0"/>
            <a:chExt cx="1190541" cy="1165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88642" y="2888934"/>
            <a:ext cx="3118810" cy="23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Automated Inventory Management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186479" y="2290062"/>
            <a:ext cx="3653709" cy="3576122"/>
            <a:chOff x="0" y="0"/>
            <a:chExt cx="1190541" cy="1165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54679" y="3184209"/>
            <a:ext cx="3118810" cy="177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Demand Forecasting using LSTM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49789" y="2290062"/>
            <a:ext cx="3653709" cy="3576122"/>
            <a:chOff x="0" y="0"/>
            <a:chExt cx="1190541" cy="11652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17238" y="2888934"/>
            <a:ext cx="3118810" cy="23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Order Management for Deliveries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713098" y="2290062"/>
            <a:ext cx="3653709" cy="3576122"/>
            <a:chOff x="0" y="0"/>
            <a:chExt cx="1190541" cy="11652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980548" y="2888934"/>
            <a:ext cx="3118810" cy="23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Inventory Depletion Alert for Restocking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053836" y="6228133"/>
            <a:ext cx="3653709" cy="3576122"/>
            <a:chOff x="0" y="0"/>
            <a:chExt cx="1190541" cy="11652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21286" y="6792232"/>
            <a:ext cx="3118810" cy="23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Delivery Agent Management and Tracking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317145" y="6228133"/>
            <a:ext cx="3653709" cy="3576122"/>
            <a:chOff x="0" y="0"/>
            <a:chExt cx="1190541" cy="11652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584595" y="6792232"/>
            <a:ext cx="3118810" cy="23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Real Time Analysis for Categories of Sold Items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580455" y="6228133"/>
            <a:ext cx="3653709" cy="3576122"/>
            <a:chOff x="0" y="0"/>
            <a:chExt cx="1190541" cy="11652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90541" cy="1165260"/>
            </a:xfrm>
            <a:custGeom>
              <a:avLst/>
              <a:gdLst/>
              <a:ahLst/>
              <a:cxnLst/>
              <a:rect r="r" b="b" t="t" l="l"/>
              <a:pathLst>
                <a:path h="1165260" w="1190541">
                  <a:moveTo>
                    <a:pt x="31784" y="0"/>
                  </a:moveTo>
                  <a:lnTo>
                    <a:pt x="1158757" y="0"/>
                  </a:lnTo>
                  <a:cubicBezTo>
                    <a:pt x="1176311" y="0"/>
                    <a:pt x="1190541" y="14230"/>
                    <a:pt x="1190541" y="31784"/>
                  </a:cubicBezTo>
                  <a:lnTo>
                    <a:pt x="1190541" y="1133476"/>
                  </a:lnTo>
                  <a:cubicBezTo>
                    <a:pt x="1190541" y="1141905"/>
                    <a:pt x="1187192" y="1149990"/>
                    <a:pt x="1181232" y="1155950"/>
                  </a:cubicBezTo>
                  <a:cubicBezTo>
                    <a:pt x="1175271" y="1161911"/>
                    <a:pt x="1167187" y="1165260"/>
                    <a:pt x="1158757" y="1165260"/>
                  </a:cubicBezTo>
                  <a:lnTo>
                    <a:pt x="31784" y="1165260"/>
                  </a:lnTo>
                  <a:cubicBezTo>
                    <a:pt x="23354" y="1165260"/>
                    <a:pt x="15270" y="1161911"/>
                    <a:pt x="9309" y="1155950"/>
                  </a:cubicBezTo>
                  <a:cubicBezTo>
                    <a:pt x="3349" y="1149990"/>
                    <a:pt x="0" y="1141905"/>
                    <a:pt x="0" y="1133476"/>
                  </a:cubicBezTo>
                  <a:lnTo>
                    <a:pt x="0" y="31784"/>
                  </a:lnTo>
                  <a:cubicBezTo>
                    <a:pt x="0" y="23354"/>
                    <a:pt x="3349" y="15270"/>
                    <a:pt x="9309" y="9309"/>
                  </a:cubicBezTo>
                  <a:cubicBezTo>
                    <a:pt x="15270" y="3349"/>
                    <a:pt x="23354" y="0"/>
                    <a:pt x="31784" y="0"/>
                  </a:cubicBezTo>
                  <a:close/>
                </a:path>
              </a:pathLst>
            </a:custGeom>
            <a:solidFill>
              <a:srgbClr val="79CBA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85725"/>
              <a:ext cx="1190541" cy="1079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847904" y="6792232"/>
            <a:ext cx="3118810" cy="23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4"/>
              </a:lnSpc>
              <a:spcBef>
                <a:spcPct val="0"/>
              </a:spcBef>
            </a:pPr>
            <a:r>
              <a:rPr lang="en-US" sz="3499" spc="209">
                <a:solidFill>
                  <a:srgbClr val="F1F0EC"/>
                </a:solidFill>
                <a:latin typeface="Public Sans Medium"/>
              </a:rPr>
              <a:t>Checking Availability via Images using CNN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9597613" y="9139036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7750" y="6129743"/>
            <a:ext cx="8812837" cy="3128557"/>
          </a:xfrm>
          <a:custGeom>
            <a:avLst/>
            <a:gdLst/>
            <a:ahLst/>
            <a:cxnLst/>
            <a:rect r="r" b="b" t="t" l="l"/>
            <a:pathLst>
              <a:path h="3128557" w="8812837">
                <a:moveTo>
                  <a:pt x="0" y="0"/>
                </a:moveTo>
                <a:lnTo>
                  <a:pt x="8812837" y="0"/>
                </a:lnTo>
                <a:lnTo>
                  <a:pt x="8812837" y="3128557"/>
                </a:lnTo>
                <a:lnTo>
                  <a:pt x="0" y="3128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1537" y="2246244"/>
            <a:ext cx="8270184" cy="4039389"/>
          </a:xfrm>
          <a:custGeom>
            <a:avLst/>
            <a:gdLst/>
            <a:ahLst/>
            <a:cxnLst/>
            <a:rect r="r" b="b" t="t" l="l"/>
            <a:pathLst>
              <a:path h="4039389" w="8270184">
                <a:moveTo>
                  <a:pt x="0" y="0"/>
                </a:moveTo>
                <a:lnTo>
                  <a:pt x="8270184" y="0"/>
                </a:lnTo>
                <a:lnTo>
                  <a:pt x="8270184" y="4039389"/>
                </a:lnTo>
                <a:lnTo>
                  <a:pt x="0" y="40393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006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50354"/>
            <a:ext cx="7519837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How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9909"/>
            <a:ext cx="8812837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Automated System for logging, updating and deleting from inventory</a:t>
            </a:r>
          </a:p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Using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Long Short Term Memory (LSTM) model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 for time-series analysis, predicting inventory required for a particular month for a product so the store can restock and therefore ensure timely order of stock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9597613" y="9139036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68841" y="1211912"/>
            <a:ext cx="8369380" cy="4080948"/>
          </a:xfrm>
          <a:custGeom>
            <a:avLst/>
            <a:gdLst/>
            <a:ahLst/>
            <a:cxnLst/>
            <a:rect r="r" b="b" t="t" l="l"/>
            <a:pathLst>
              <a:path h="4080948" w="8369380">
                <a:moveTo>
                  <a:pt x="0" y="0"/>
                </a:moveTo>
                <a:lnTo>
                  <a:pt x="8369380" y="0"/>
                </a:lnTo>
                <a:lnTo>
                  <a:pt x="8369380" y="4080948"/>
                </a:lnTo>
                <a:lnTo>
                  <a:pt x="0" y="4080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748" r="-4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68841" y="5543330"/>
            <a:ext cx="8369380" cy="4048810"/>
          </a:xfrm>
          <a:custGeom>
            <a:avLst/>
            <a:gdLst/>
            <a:ahLst/>
            <a:cxnLst/>
            <a:rect r="r" b="b" t="t" l="l"/>
            <a:pathLst>
              <a:path h="4048810" w="8369380">
                <a:moveTo>
                  <a:pt x="0" y="0"/>
                </a:moveTo>
                <a:lnTo>
                  <a:pt x="8369380" y="0"/>
                </a:lnTo>
                <a:lnTo>
                  <a:pt x="8369380" y="4048810"/>
                </a:lnTo>
                <a:lnTo>
                  <a:pt x="0" y="4048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07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230284"/>
            <a:ext cx="8080788" cy="3614876"/>
          </a:xfrm>
          <a:custGeom>
            <a:avLst/>
            <a:gdLst/>
            <a:ahLst/>
            <a:cxnLst/>
            <a:rect r="r" b="b" t="t" l="l"/>
            <a:pathLst>
              <a:path h="3614876" w="8080788">
                <a:moveTo>
                  <a:pt x="0" y="0"/>
                </a:moveTo>
                <a:lnTo>
                  <a:pt x="8080788" y="0"/>
                </a:lnTo>
                <a:lnTo>
                  <a:pt x="8080788" y="3614876"/>
                </a:lnTo>
                <a:lnTo>
                  <a:pt x="0" y="36148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8200" y="997854"/>
            <a:ext cx="7519837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How it works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2277409"/>
            <a:ext cx="8812837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Receiving delivery orders from customers through an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Input Agent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,which sends a message to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Database Agent 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which is used for checking for avalilability and making the required deduction in available stock</a:t>
            </a:r>
          </a:p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The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Alert Agent 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prints an alert message when the available quantity of a product is below a certain threshold and the required restock quantity</a:t>
            </a:r>
          </a:p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The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Manager Agent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 sends a ready message and then checks for one of the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Delivery Agents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 that is currently free to dispatch an order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9597613" y="9139036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66077"/>
            <a:ext cx="11948825" cy="1465971"/>
          </a:xfrm>
          <a:custGeom>
            <a:avLst/>
            <a:gdLst/>
            <a:ahLst/>
            <a:cxnLst/>
            <a:rect r="r" b="b" t="t" l="l"/>
            <a:pathLst>
              <a:path h="1465971" w="11948825">
                <a:moveTo>
                  <a:pt x="0" y="0"/>
                </a:moveTo>
                <a:lnTo>
                  <a:pt x="11948825" y="0"/>
                </a:lnTo>
                <a:lnTo>
                  <a:pt x="11948825" y="1465970"/>
                </a:lnTo>
                <a:lnTo>
                  <a:pt x="0" y="1465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939511"/>
            <a:ext cx="12012530" cy="1313157"/>
          </a:xfrm>
          <a:custGeom>
            <a:avLst/>
            <a:gdLst/>
            <a:ahLst/>
            <a:cxnLst/>
            <a:rect r="r" b="b" t="t" l="l"/>
            <a:pathLst>
              <a:path h="1313157" w="12012530">
                <a:moveTo>
                  <a:pt x="0" y="0"/>
                </a:moveTo>
                <a:lnTo>
                  <a:pt x="12012530" y="0"/>
                </a:lnTo>
                <a:lnTo>
                  <a:pt x="12012530" y="1313157"/>
                </a:lnTo>
                <a:lnTo>
                  <a:pt x="0" y="1313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738" y="6262318"/>
            <a:ext cx="12109086" cy="1809148"/>
          </a:xfrm>
          <a:custGeom>
            <a:avLst/>
            <a:gdLst/>
            <a:ahLst/>
            <a:cxnLst/>
            <a:rect r="r" b="b" t="t" l="l"/>
            <a:pathLst>
              <a:path h="1809148" w="12109086">
                <a:moveTo>
                  <a:pt x="0" y="0"/>
                </a:moveTo>
                <a:lnTo>
                  <a:pt x="12109086" y="0"/>
                </a:lnTo>
                <a:lnTo>
                  <a:pt x="12109086" y="1809149"/>
                </a:lnTo>
                <a:lnTo>
                  <a:pt x="0" y="18091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1039"/>
            <a:ext cx="88128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Input Agent: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01398"/>
            <a:ext cx="88128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Database Agent: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738" y="5624143"/>
            <a:ext cx="88128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Alert Agent: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9597613" y="9139036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37692" y="1339942"/>
            <a:ext cx="14477569" cy="8077439"/>
          </a:xfrm>
          <a:custGeom>
            <a:avLst/>
            <a:gdLst/>
            <a:ahLst/>
            <a:cxnLst/>
            <a:rect r="r" b="b" t="t" l="l"/>
            <a:pathLst>
              <a:path h="8077439" w="14477569">
                <a:moveTo>
                  <a:pt x="0" y="0"/>
                </a:moveTo>
                <a:lnTo>
                  <a:pt x="14477569" y="0"/>
                </a:lnTo>
                <a:lnTo>
                  <a:pt x="14477569" y="8077439"/>
                </a:lnTo>
                <a:lnTo>
                  <a:pt x="0" y="807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95" r="-528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71039"/>
            <a:ext cx="88128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 Bold"/>
              </a:rPr>
              <a:t>Manager and Delivery Agents: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9597613" y="9139036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435744" y="1850798"/>
            <a:ext cx="3989835" cy="3509308"/>
          </a:xfrm>
          <a:custGeom>
            <a:avLst/>
            <a:gdLst/>
            <a:ahLst/>
            <a:cxnLst/>
            <a:rect r="r" b="b" t="t" l="l"/>
            <a:pathLst>
              <a:path h="3509308" w="3989835">
                <a:moveTo>
                  <a:pt x="0" y="0"/>
                </a:moveTo>
                <a:lnTo>
                  <a:pt x="3989836" y="0"/>
                </a:lnTo>
                <a:lnTo>
                  <a:pt x="3989836" y="3509307"/>
                </a:lnTo>
                <a:lnTo>
                  <a:pt x="0" y="3509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5744" y="5731146"/>
            <a:ext cx="4008035" cy="3313833"/>
          </a:xfrm>
          <a:custGeom>
            <a:avLst/>
            <a:gdLst/>
            <a:ahLst/>
            <a:cxnLst/>
            <a:rect r="r" b="b" t="t" l="l"/>
            <a:pathLst>
              <a:path h="3313833" w="4008035">
                <a:moveTo>
                  <a:pt x="0" y="0"/>
                </a:moveTo>
                <a:lnTo>
                  <a:pt x="4008036" y="0"/>
                </a:lnTo>
                <a:lnTo>
                  <a:pt x="4008036" y="3313834"/>
                </a:lnTo>
                <a:lnTo>
                  <a:pt x="0" y="3313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59438" y="4953934"/>
            <a:ext cx="4055947" cy="4026450"/>
          </a:xfrm>
          <a:custGeom>
            <a:avLst/>
            <a:gdLst/>
            <a:ahLst/>
            <a:cxnLst/>
            <a:rect r="r" b="b" t="t" l="l"/>
            <a:pathLst>
              <a:path h="4026450" w="4055947">
                <a:moveTo>
                  <a:pt x="0" y="0"/>
                </a:moveTo>
                <a:lnTo>
                  <a:pt x="4055948" y="0"/>
                </a:lnTo>
                <a:lnTo>
                  <a:pt x="4055948" y="4026450"/>
                </a:lnTo>
                <a:lnTo>
                  <a:pt x="0" y="4026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8150" y="4953934"/>
            <a:ext cx="4056707" cy="4027204"/>
          </a:xfrm>
          <a:custGeom>
            <a:avLst/>
            <a:gdLst/>
            <a:ahLst/>
            <a:cxnLst/>
            <a:rect r="r" b="b" t="t" l="l"/>
            <a:pathLst>
              <a:path h="4027204" w="4056707">
                <a:moveTo>
                  <a:pt x="0" y="0"/>
                </a:moveTo>
                <a:lnTo>
                  <a:pt x="4056707" y="0"/>
                </a:lnTo>
                <a:lnTo>
                  <a:pt x="4056707" y="4027204"/>
                </a:lnTo>
                <a:lnTo>
                  <a:pt x="0" y="4027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75322" y="6536504"/>
            <a:ext cx="1423652" cy="430655"/>
          </a:xfrm>
          <a:custGeom>
            <a:avLst/>
            <a:gdLst/>
            <a:ahLst/>
            <a:cxnLst/>
            <a:rect r="r" b="b" t="t" l="l"/>
            <a:pathLst>
              <a:path h="430655" w="1423652">
                <a:moveTo>
                  <a:pt x="0" y="0"/>
                </a:moveTo>
                <a:lnTo>
                  <a:pt x="1423652" y="0"/>
                </a:lnTo>
                <a:lnTo>
                  <a:pt x="1423652" y="430655"/>
                </a:lnTo>
                <a:lnTo>
                  <a:pt x="0" y="430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8200" y="1950354"/>
            <a:ext cx="7519837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How it 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200" y="3229909"/>
            <a:ext cx="8812837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Real time analysis of categories sold in the day</a:t>
            </a:r>
          </a:p>
          <a:p>
            <a:pPr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119">
                <a:solidFill>
                  <a:srgbClr val="3A855D"/>
                </a:solidFill>
                <a:latin typeface="Public Sans"/>
              </a:rPr>
              <a:t>Using a </a:t>
            </a:r>
            <a:r>
              <a:rPr lang="en-US" sz="1999" spc="119">
                <a:solidFill>
                  <a:srgbClr val="3A855D"/>
                </a:solidFill>
                <a:latin typeface="Public Sans Bold"/>
              </a:rPr>
              <a:t>Convolutional Neural Network (CNN) model </a:t>
            </a:r>
            <a:r>
              <a:rPr lang="en-US" sz="1999" spc="119">
                <a:solidFill>
                  <a:srgbClr val="3A855D"/>
                </a:solidFill>
                <a:latin typeface="Public Sans"/>
              </a:rPr>
              <a:t>to visually detect available stock to help with alerts for restocking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29752"/>
            <a:ext cx="16230600" cy="6627495"/>
          </a:xfrm>
          <a:custGeom>
            <a:avLst/>
            <a:gdLst/>
            <a:ahLst/>
            <a:cxnLst/>
            <a:rect r="r" b="b" t="t" l="l"/>
            <a:pathLst>
              <a:path h="6627495" w="16230600">
                <a:moveTo>
                  <a:pt x="0" y="0"/>
                </a:moveTo>
                <a:lnTo>
                  <a:pt x="16230600" y="0"/>
                </a:lnTo>
                <a:lnTo>
                  <a:pt x="16230600" y="6627496"/>
                </a:lnTo>
                <a:lnTo>
                  <a:pt x="0" y="662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8001" y="1011553"/>
            <a:ext cx="10671999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Flow of Customer Orders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412948">
            <a:off x="7068085" y="9022289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DAF50vTLSCI</dc:identifier>
  <dcterms:modified xsi:type="dcterms:W3CDTF">2011-08-01T06:04:30Z</dcterms:modified>
  <cp:revision>1</cp:revision>
  <dc:title>CyberCipher3.0</dc:title>
</cp:coreProperties>
</file>